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FEAF-CE6C-3796-B7CB-72151F13D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A4F3C-91C1-24FF-27A5-DBEBE3BDF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CAF1F-990E-2098-9173-C5906DCA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94333-B1E0-81CC-60B6-464F0445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2EB8B-6ADF-67E8-59BB-F3047C174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269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3B894-6B78-E274-36C1-90C9C7B83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DE8A2-4DE0-2638-8CC2-F3FB63520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F1C83-BB48-F0D2-BF9B-94046B869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724E2-39EE-A896-AE85-9F7598E7F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ED453-4933-D168-1B80-6768A8D8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914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CC7276-AA69-9F24-265D-99D96A59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752317-4315-A11F-C191-70C66BA4B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58603-042E-BE35-7898-00CD6AB39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0BC18-1E67-1E1F-5250-2B4D2F9A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A44E4-DFE5-2F07-B8DE-D4C3C22B5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870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8780E-5E4F-4FA2-4104-4A2DC5B8C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5A082-EE8F-92EA-694B-2AE1CC229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CE6E6-22F5-8DC9-DE1F-0E792283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8C890-23B3-5624-6B57-8841B816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B043F-7D0A-71FA-78B7-7D098E2A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839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23BE0-1657-195E-8AA6-99FD6BEF5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16895-481D-4D5F-6065-4EC17A7F8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DB7EE-0F5A-15AB-7364-12E2DCB43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675E4-585B-2D2E-7608-9C6958AA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8E538-2AF6-411E-C136-1E44D64F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66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8DD3A-79EA-275D-746F-0AFEDC6BF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7D049-71A0-8C5A-7B90-7AF13A44C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66FCC-AA39-B624-B183-FC943B75D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CF7FF-DD85-65DA-3E63-10807C58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02DBB1-1F33-016A-CEB2-50FB4A85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333E3-7BA4-C076-3C20-70290E757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226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188CE-3CA6-F070-0A27-D7AA367D9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28533-07E2-978E-369D-73F738E49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BD1AE-6304-10E8-16C8-702030480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5C604F-E90B-CAA7-FD3B-8BDF27453E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7623A2-ED61-CF84-F154-7717A094D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1B91BD-9C50-96BB-34D7-8487D608F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E3F9D4-1B6B-25EC-11B5-081101D35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B6C5C-2A6D-C89E-384A-09E1EA5A1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07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FEA5D-DDB4-FFC7-53B6-42292B9ED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0FBA04-CD46-9E6D-9E35-C30956092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BEC72-3DFA-2EC6-6823-CDCDFF60C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74D26-8B7D-FB78-6819-F85A3D2C3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606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FE3166-3457-040A-7FFF-74B791FAC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C76B00-5DCE-03CC-440E-0F421FDB0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D0C40-E0E6-0430-3985-C39CFFC5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587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33BA7-B436-AB56-2694-6E5B7C0B8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8295D-2A73-A93D-A4DF-AEC642E92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6A5EC-1C2D-98FF-C879-CEC637017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4FF96-20B6-F7D5-3E84-1DB40A246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D694D-E85B-7FB7-67A5-ADDD1C67A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9CE5E-99ED-B113-639A-4AA3F600E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879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25123-8F81-F323-0C73-3C19CB921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D1B82-9631-067F-BD13-26EB0E5FA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35AD1-E1F5-0A8A-18C0-C3CD7133C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35422-BE69-8F1E-72E3-5A9249EF9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85716-E678-C955-EC8C-D1E7C2C0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F4468-9845-C6BE-F66F-A74B1C8F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275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A680C6-1F61-332C-4944-D6AD45C46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8EF75-4D32-18F6-D4DA-A47534E81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28AF2-32EC-E120-A691-18E5F7A0A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5DD28-40C4-459E-B8D4-3C9DB08208BF}" type="datetimeFigureOut">
              <a:rPr lang="en-IN" smtClean="0"/>
              <a:t>21-08-2025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432B5-A8CA-3E7B-BAC8-7B59016D6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3538F-2458-7A9C-0A8C-2969742D4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85032-226E-4B0C-AD35-D2CA551E02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684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44DE6-CA86-8790-7265-AEB606A52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889"/>
            <a:ext cx="11228832" cy="6199632"/>
          </a:xfrm>
        </p:spPr>
        <p:txBody>
          <a:bodyPr anchor="t"/>
          <a:lstStyle/>
          <a:p>
            <a:r>
              <a:rPr lang="en-US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  </a:t>
            </a:r>
            <a:r>
              <a:rPr lang="en-US" sz="4800" dirty="0">
                <a:solidFill>
                  <a:srgbClr val="0070C0"/>
                </a:solidFill>
                <a:latin typeface="Arial Black" panose="020B0A04020102020204" pitchFamily="34" charset="0"/>
              </a:rPr>
              <a:t>C</a:t>
            </a:r>
            <a:r>
              <a:rPr lang="en-US" sz="4800" dirty="0">
                <a:latin typeface="Arial Black" panose="020B0A04020102020204" pitchFamily="34" charset="0"/>
              </a:rPr>
              <a:t>yto</a:t>
            </a:r>
            <a:r>
              <a:rPr lang="en-US" sz="4800" dirty="0">
                <a:solidFill>
                  <a:srgbClr val="FF0000"/>
                </a:solidFill>
                <a:latin typeface="Arial Black" panose="020B0A04020102020204" pitchFamily="34" charset="0"/>
              </a:rPr>
              <a:t>G</a:t>
            </a:r>
            <a:r>
              <a:rPr lang="en-US" sz="4800" dirty="0">
                <a:latin typeface="Arial Black" panose="020B0A04020102020204" pitchFamily="34" charset="0"/>
              </a:rPr>
              <a:t>enesis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sz="3200" dirty="0">
                <a:latin typeface="Arial Black" panose="020B0A04020102020204" pitchFamily="34" charset="0"/>
              </a:rPr>
              <a:t>Pvt Ltd</a:t>
            </a:r>
            <a:br>
              <a:rPr lang="en-US" sz="3200" dirty="0">
                <a:latin typeface="Arial Black" panose="020B0A04020102020204" pitchFamily="34" charset="0"/>
              </a:rPr>
            </a:br>
            <a:br>
              <a:rPr lang="en-US" sz="3200" dirty="0">
                <a:latin typeface="Arial Black" panose="020B0A04020102020204" pitchFamily="34" charset="0"/>
              </a:rPr>
            </a:br>
            <a:r>
              <a:rPr lang="en-US" sz="2800" dirty="0">
                <a:latin typeface="Arial Black" panose="020B0A04020102020204" pitchFamily="34" charset="0"/>
              </a:rPr>
              <a:t>Launched A Powerful Cation+ to treat the Acute/Chronic Wound. We committed to Prevent </a:t>
            </a: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  <a:t>Amputation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br>
              <a:rPr lang="en-US" sz="3200" dirty="0">
                <a:latin typeface="Arial Black" panose="020B0A04020102020204" pitchFamily="34" charset="0"/>
              </a:rPr>
            </a:br>
            <a:br>
              <a:rPr lang="en-US" sz="3200" dirty="0">
                <a:latin typeface="Arial Black" panose="020B0A04020102020204" pitchFamily="34" charset="0"/>
              </a:rPr>
            </a:br>
            <a:endParaRPr lang="en-IN" sz="3600" dirty="0">
              <a:latin typeface="Arial Black" panose="020B0A040201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5D4A26-98A4-C5F2-D853-B6A914673E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84" y="310898"/>
            <a:ext cx="795528" cy="804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5A4999-88A6-445A-6034-DA7DC4154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3224" y="2514600"/>
            <a:ext cx="1892808" cy="326440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4F52361-100D-0D14-5324-8F6A59F2403E}"/>
              </a:ext>
            </a:extLst>
          </p:cNvPr>
          <p:cNvSpPr/>
          <p:nvPr/>
        </p:nvSpPr>
        <p:spPr>
          <a:xfrm>
            <a:off x="457200" y="4425695"/>
            <a:ext cx="9336024" cy="21214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The Cation </a:t>
            </a:r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CYTO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SAN</a:t>
            </a:r>
            <a:r>
              <a:rPr lang="en-US" dirty="0">
                <a:latin typeface="Arial Black" panose="020B0A04020102020204" pitchFamily="34" charset="0"/>
              </a:rPr>
              <a:t> 1% Spray offers Rapid granulation 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>
                <a:latin typeface="Arial Black" panose="020B0A04020102020204" pitchFamily="34" charset="0"/>
              </a:rPr>
              <a:t>due to its Cation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+</a:t>
            </a:r>
            <a:r>
              <a:rPr lang="en-US" dirty="0">
                <a:latin typeface="Arial Black" panose="020B0A04020102020204" pitchFamily="34" charset="0"/>
              </a:rPr>
              <a:t> charge. </a:t>
            </a:r>
            <a:r>
              <a:rPr lang="en-US" dirty="0">
                <a:solidFill>
                  <a:srgbClr val="0070C0"/>
                </a:solidFill>
                <a:latin typeface="Arial Black" panose="020B0A04020102020204" pitchFamily="34" charset="0"/>
              </a:rPr>
              <a:t>Cyto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san</a:t>
            </a:r>
            <a:r>
              <a:rPr lang="en-US" dirty="0">
                <a:latin typeface="Arial Black" panose="020B0A04020102020204" pitchFamily="34" charset="0"/>
              </a:rPr>
              <a:t> Facilitate Autolytic debridement, 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>
                <a:latin typeface="Arial Black" panose="020B0A04020102020204" pitchFamily="34" charset="0"/>
              </a:rPr>
              <a:t>Biofilm Disruption, Broad spectrum Anti-Microbial, Collagen Synthesis &amp; Hemostatic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CYTO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SAN</a:t>
            </a:r>
            <a:r>
              <a:rPr lang="en-US" dirty="0">
                <a:latin typeface="Arial Black" panose="020B0A04020102020204" pitchFamily="34" charset="0"/>
              </a:rPr>
              <a:t> also Posses Biocompatibility, Biodegradability                                     Anti-inflammatory Property</a:t>
            </a:r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6C42B9-ABA6-94FF-5FEE-C84328E9BD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7344" y="3072384"/>
            <a:ext cx="356616" cy="3200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E492407-F883-E5F4-CA53-0B67BC079106}"/>
              </a:ext>
            </a:extLst>
          </p:cNvPr>
          <p:cNvSpPr/>
          <p:nvPr/>
        </p:nvSpPr>
        <p:spPr>
          <a:xfrm>
            <a:off x="6291072" y="2331720"/>
            <a:ext cx="3502152" cy="19933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rial Black" panose="020B0A04020102020204" pitchFamily="34" charset="0"/>
              </a:rPr>
              <a:t>Our Next Arrival</a:t>
            </a:r>
          </a:p>
          <a:p>
            <a:pPr algn="ctr"/>
            <a:endParaRPr lang="en-US" sz="2400" b="1" dirty="0">
              <a:latin typeface="Arial Black" panose="020B0A04020102020204" pitchFamily="34" charset="0"/>
            </a:endParaRPr>
          </a:p>
          <a:p>
            <a:pPr algn="ctr"/>
            <a:r>
              <a:rPr lang="en-US" sz="2800" b="1" dirty="0">
                <a:solidFill>
                  <a:srgbClr val="0070C0"/>
                </a:solidFill>
                <a:latin typeface="Arial Black" panose="020B0A04020102020204" pitchFamily="34" charset="0"/>
              </a:rPr>
              <a:t>CYTO</a:t>
            </a:r>
            <a:r>
              <a:rPr lang="en-U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SAN     </a:t>
            </a:r>
            <a:r>
              <a:rPr lang="en-US" sz="2800" b="1" dirty="0">
                <a:solidFill>
                  <a:srgbClr val="00B050"/>
                </a:solidFill>
                <a:latin typeface="Arial Black" panose="020B0A04020102020204" pitchFamily="34" charset="0"/>
              </a:rPr>
              <a:t>Gel</a:t>
            </a:r>
          </a:p>
          <a:p>
            <a:pPr algn="ctr"/>
            <a:endParaRPr lang="en-US" sz="28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XTRA</a:t>
            </a:r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  <a:latin typeface="Arial Black" panose="020B0A04020102020204" pitchFamily="34" charset="0"/>
              </a:rPr>
              <a:t>POWERED </a:t>
            </a:r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CATION</a:t>
            </a:r>
            <a:endParaRPr lang="en-IN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2D4C45C-1618-82CD-E57E-899454C28E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1332" y="3012171"/>
            <a:ext cx="548640" cy="5539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6300522-7F09-CA9C-3409-2574CEF0DC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8414" y="3694176"/>
            <a:ext cx="993734" cy="27432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6886ED7-5A93-1668-E7C6-F045F112EB36}"/>
              </a:ext>
            </a:extLst>
          </p:cNvPr>
          <p:cNvSpPr/>
          <p:nvPr/>
        </p:nvSpPr>
        <p:spPr>
          <a:xfrm>
            <a:off x="505968" y="2331720"/>
            <a:ext cx="5689092" cy="19933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Now Available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CYTO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SAN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1% Spray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       (Chitosan 1%)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0987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             CytoGenesis Pvt Ltd  Launched A Powerful Cation+ to treat the Acute/Chronic Wound. We committed to Prevent Amputation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kpravindran07270@outlook.com</dc:creator>
  <cp:lastModifiedBy>kpravindran07270@outlook.com</cp:lastModifiedBy>
  <cp:revision>11</cp:revision>
  <dcterms:created xsi:type="dcterms:W3CDTF">2025-08-20T04:15:10Z</dcterms:created>
  <dcterms:modified xsi:type="dcterms:W3CDTF">2025-08-21T16:24:55Z</dcterms:modified>
</cp:coreProperties>
</file>